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sldIdLst>
    <p:sldId id="271" r:id="rId2"/>
    <p:sldId id="405" r:id="rId3"/>
    <p:sldId id="406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5E83"/>
    <a:srgbClr val="B9B9B9"/>
    <a:srgbClr val="FFFFFF"/>
    <a:srgbClr val="EDEDED"/>
    <a:srgbClr val="823133"/>
    <a:srgbClr val="C0504D"/>
    <a:srgbClr val="872F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66" autoAdjust="0"/>
    <p:restoredTop sz="94589" autoAdjust="0"/>
  </p:normalViewPr>
  <p:slideViewPr>
    <p:cSldViewPr>
      <p:cViewPr varScale="1">
        <p:scale>
          <a:sx n="82" d="100"/>
          <a:sy n="82" d="100"/>
        </p:scale>
        <p:origin x="245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6" tIns="45719" rIns="91436" bIns="4571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36" tIns="45719" rIns="91436" bIns="45719" rtlCol="0"/>
          <a:lstStyle>
            <a:lvl1pPr algn="r">
              <a:defRPr sz="1200"/>
            </a:lvl1pPr>
          </a:lstStyle>
          <a:p>
            <a:fld id="{A92D57DD-9F9F-414D-B18B-BBC0D23126FE}" type="datetimeFigureOut">
              <a:rPr lang="it-IT" smtClean="0"/>
              <a:t>12/03/2026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9" rIns="91436" bIns="4571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6" tIns="45719" rIns="91436" bIns="45719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6" tIns="45719" rIns="91436" bIns="4571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36" tIns="45719" rIns="91436" bIns="45719" rtlCol="0" anchor="b"/>
          <a:lstStyle>
            <a:lvl1pPr algn="r">
              <a:defRPr sz="1200"/>
            </a:lvl1pPr>
          </a:lstStyle>
          <a:p>
            <a:fld id="{47CC63F1-4B1F-4BB2-B7D8-6C151817B9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4417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2C5B90FD-872B-4C09-9EC3-31D7FADF3D3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576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586D8E05-F946-464A-A0D7-7A8F99A2B75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650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9429B35A-9022-4B15-A499-6B15801CE3B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074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1A96C-54C5-4896-90CD-0980A8074D52}" type="datetime1">
              <a:rPr lang="it-IT" smtClean="0"/>
              <a:t>12/03/2026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403213" y="6356351"/>
            <a:ext cx="2844800" cy="365125"/>
          </a:xfrm>
        </p:spPr>
        <p:txBody>
          <a:bodyPr/>
          <a:lstStyle/>
          <a:p>
            <a:fld id="{13DB697A-3067-4A1B-910A-D243F587F0C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B0AC97B8-283F-EA87-E3E6-ACC7991D051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Testo</a:t>
            </a:r>
          </a:p>
        </p:txBody>
      </p:sp>
      <p:sp>
        <p:nvSpPr>
          <p:cNvPr id="14" name="Titolo 4">
            <a:extLst>
              <a:ext uri="{FF2B5EF4-FFF2-40B4-BE49-F238E27FC236}">
                <a16:creationId xmlns:a16="http://schemas.microsoft.com/office/drawing/2014/main" id="{50E4C6A7-C431-C4C9-C8C4-E90504AE0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it-IT" sz="5400" b="1" dirty="0">
              <a:solidFill>
                <a:srgbClr val="175E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A2D0B721-8F5D-4AEC-8A3E-0C730404AF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55400" y="6138982"/>
            <a:ext cx="609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E10B3050-2EF1-4EBA-9DAA-E829D6997B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361" y="82233"/>
            <a:ext cx="95933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Connettore 1 3">
            <a:extLst>
              <a:ext uri="{FF2B5EF4-FFF2-40B4-BE49-F238E27FC236}">
                <a16:creationId xmlns:a16="http://schemas.microsoft.com/office/drawing/2014/main" id="{B6977D69-E5BD-4BBB-82D2-BE9B22FC093B}"/>
              </a:ext>
            </a:extLst>
          </p:cNvPr>
          <p:cNvCxnSpPr>
            <a:cxnSpLocks/>
          </p:cNvCxnSpPr>
          <p:nvPr userDrawn="1"/>
        </p:nvCxnSpPr>
        <p:spPr>
          <a:xfrm>
            <a:off x="381329" y="1808912"/>
            <a:ext cx="1145124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39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A6269094-F01B-401E-9506-AC8861B90E0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7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C64A2A08-E2DB-43B9-B676-76501B58102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5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86FE8A46-6D4D-4295-B03B-22BC0DB39E2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12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B6E9E542-C267-49A2-A4B6-9CDCF10346B3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165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3270C818-4215-4E63-8F53-B9E717FB407B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29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9D501364-FED7-493F-BDD7-308B0E56212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07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9A58E6B2-5A57-4532-9B5E-36C407FDAC6C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66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FC1274E-B0CF-4D75-8599-1314868E2DE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172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9DD7DB7A-0D67-4848-89A3-6CB1DE16392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12/03/2026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‹N›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993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63860&amp;picture=feedback-survey-review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hatbot.page/SC3zGQ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29D33650-B73C-4E81-8415-119C71203A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84"/>
          <a:stretch/>
        </p:blipFill>
        <p:spPr bwMode="auto">
          <a:xfrm>
            <a:off x="191344" y="6021288"/>
            <a:ext cx="11809312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8FCA1BC-4985-4B32-BD3D-340CA86F89D6}"/>
              </a:ext>
            </a:extLst>
          </p:cNvPr>
          <p:cNvSpPr txBox="1"/>
          <p:nvPr/>
        </p:nvSpPr>
        <p:spPr>
          <a:xfrm>
            <a:off x="0" y="2385229"/>
            <a:ext cx="12192000" cy="28007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it-IT" sz="3200" dirty="0">
              <a:solidFill>
                <a:schemeClr val="bg1"/>
              </a:solidFill>
            </a:endParaRPr>
          </a:p>
          <a:p>
            <a:pPr algn="ctr"/>
            <a:endParaRPr lang="it-IT" sz="2800" dirty="0">
              <a:solidFill>
                <a:schemeClr val="bg1"/>
              </a:solidFill>
            </a:endParaRPr>
          </a:p>
          <a:p>
            <a:pPr algn="ctr"/>
            <a:r>
              <a:rPr lang="it-IT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Fase 2 del progetto – La Tua voce conta!</a:t>
            </a:r>
          </a:p>
          <a:p>
            <a:pPr algn="ctr"/>
            <a:endParaRPr lang="it-IT" sz="2800" dirty="0">
              <a:solidFill>
                <a:schemeClr val="bg1"/>
              </a:solidFill>
            </a:endParaRPr>
          </a:p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Marzo 2026</a:t>
            </a:r>
            <a:endParaRPr lang="it-IT" sz="2800" dirty="0">
              <a:solidFill>
                <a:schemeClr val="bg1"/>
              </a:solidFill>
            </a:endParaRPr>
          </a:p>
          <a:p>
            <a:pPr algn="ctr"/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4" name="Immagine 3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BD55ED00-E8ED-3E89-A8A7-F9EF003E1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7"/>
          <a:stretch/>
        </p:blipFill>
        <p:spPr>
          <a:xfrm>
            <a:off x="4007768" y="-40471"/>
            <a:ext cx="4229100" cy="231734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AAFD0F-1A6F-9B25-0B09-2D163942CAA8}"/>
              </a:ext>
            </a:extLst>
          </p:cNvPr>
          <p:cNvSpPr txBox="1">
            <a:spLocks/>
          </p:cNvSpPr>
          <p:nvPr/>
        </p:nvSpPr>
        <p:spPr>
          <a:xfrm>
            <a:off x="1847528" y="2670278"/>
            <a:ext cx="7772400" cy="1470025"/>
          </a:xfrm>
          <a:prstGeom prst="rect">
            <a:avLst/>
          </a:prstGeom>
        </p:spPr>
        <p:txBody>
          <a:bodyPr/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dirty="0">
                <a:solidFill>
                  <a:schemeClr val="bg1"/>
                </a:solidFill>
              </a:rPr>
              <a:t>📘 Survey sull’Innovazione Didattica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6EA2F1D-CF53-0182-3D02-E1F5FFD9003B}"/>
              </a:ext>
            </a:extLst>
          </p:cNvPr>
          <p:cNvSpPr txBox="1"/>
          <p:nvPr/>
        </p:nvSpPr>
        <p:spPr>
          <a:xfrm rot="455553">
            <a:off x="9421223" y="3981728"/>
            <a:ext cx="19674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0" b="1" dirty="0"/>
              <a:t>💬 </a:t>
            </a:r>
            <a:endParaRPr lang="it-IT" sz="80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7225279-D0DC-41E8-DE3D-1031EB1A3FB1}"/>
              </a:ext>
            </a:extLst>
          </p:cNvPr>
          <p:cNvSpPr txBox="1"/>
          <p:nvPr/>
        </p:nvSpPr>
        <p:spPr>
          <a:xfrm rot="20853530">
            <a:off x="10287150" y="3015467"/>
            <a:ext cx="17832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0" b="1" dirty="0"/>
              <a:t>💬</a:t>
            </a:r>
            <a:endParaRPr lang="it-IT" sz="8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C43D8F5-15F1-0798-1A3A-CBBDB7D37495}"/>
              </a:ext>
            </a:extLst>
          </p:cNvPr>
          <p:cNvSpPr txBox="1"/>
          <p:nvPr/>
        </p:nvSpPr>
        <p:spPr>
          <a:xfrm rot="20853530">
            <a:off x="10575842" y="4021458"/>
            <a:ext cx="17832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0" b="1" dirty="0"/>
              <a:t>💬</a:t>
            </a:r>
            <a:endParaRPr lang="it-IT" sz="80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AB3BBC2-89B4-70AB-73F4-5C2B5DFD9149}"/>
              </a:ext>
            </a:extLst>
          </p:cNvPr>
          <p:cNvSpPr txBox="1"/>
          <p:nvPr/>
        </p:nvSpPr>
        <p:spPr>
          <a:xfrm rot="20558481">
            <a:off x="11248085" y="3253380"/>
            <a:ext cx="17832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0" b="1" dirty="0"/>
              <a:t>💬</a:t>
            </a:r>
            <a:endParaRPr lang="it-IT" sz="80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C13CB34-0F6D-6656-4EDC-3F99F05CF20F}"/>
              </a:ext>
            </a:extLst>
          </p:cNvPr>
          <p:cNvSpPr txBox="1"/>
          <p:nvPr/>
        </p:nvSpPr>
        <p:spPr>
          <a:xfrm rot="20853530">
            <a:off x="11082460" y="2366516"/>
            <a:ext cx="17832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0" b="1" dirty="0"/>
              <a:t>💬</a:t>
            </a:r>
            <a:endParaRPr lang="it-IT" sz="80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A7DABD9-E8AB-30CC-752B-A435D3100B30}"/>
              </a:ext>
            </a:extLst>
          </p:cNvPr>
          <p:cNvSpPr txBox="1"/>
          <p:nvPr/>
        </p:nvSpPr>
        <p:spPr>
          <a:xfrm rot="20853530">
            <a:off x="9638760" y="2382838"/>
            <a:ext cx="17832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0" b="1" dirty="0"/>
              <a:t>💬</a:t>
            </a:r>
            <a:endParaRPr lang="it-IT" sz="8000" dirty="0"/>
          </a:p>
        </p:txBody>
      </p:sp>
    </p:spTree>
    <p:extLst>
      <p:ext uri="{BB962C8B-B14F-4D97-AF65-F5344CB8AC3E}">
        <p14:creationId xmlns:p14="http://schemas.microsoft.com/office/powerpoint/2010/main" val="1089858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elettronica, altoparlante, testo, megafono&#10;&#10;Il contenuto generato dall'IA potrebbe non essere corretto.">
            <a:extLst>
              <a:ext uri="{FF2B5EF4-FFF2-40B4-BE49-F238E27FC236}">
                <a16:creationId xmlns:a16="http://schemas.microsoft.com/office/drawing/2014/main" id="{ED69013C-3893-2382-4C38-29D837BDD5C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83432" y="221584"/>
            <a:ext cx="3132640" cy="1566320"/>
          </a:xfrm>
          <a:prstGeom prst="rect">
            <a:avLst/>
          </a:prstGeom>
        </p:spPr>
      </p:pic>
      <p:sp>
        <p:nvSpPr>
          <p:cNvPr id="13" name="Titolo 1">
            <a:extLst>
              <a:ext uri="{FF2B5EF4-FFF2-40B4-BE49-F238E27FC236}">
                <a16:creationId xmlns:a16="http://schemas.microsoft.com/office/drawing/2014/main" id="{BF23FC62-7F0B-48D8-B2D4-522AC4F09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50797"/>
            <a:ext cx="10515600" cy="1325563"/>
          </a:xfrm>
        </p:spPr>
        <p:txBody>
          <a:bodyPr>
            <a:noAutofit/>
          </a:bodyPr>
          <a:lstStyle/>
          <a:p>
            <a:r>
              <a:rPr lang="it-IT" sz="3600" b="1" dirty="0">
                <a:solidFill>
                  <a:srgbClr val="175E83"/>
                </a:solidFill>
              </a:rPr>
              <a:t>Perché partecipare?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D987F04-FA52-4D60-AB34-BC5FA294F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697A-3067-4A1B-910A-D243F587F0C5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1B96-FBBA-7945-DFC2-D84490C020A9}"/>
              </a:ext>
            </a:extLst>
          </p:cNvPr>
          <p:cNvSpPr txBox="1">
            <a:spLocks/>
          </p:cNvSpPr>
          <p:nvPr/>
        </p:nvSpPr>
        <p:spPr>
          <a:xfrm>
            <a:off x="732414" y="2521845"/>
            <a:ext cx="10515599" cy="2529631"/>
          </a:xfrm>
          <a:prstGeom prst="rect">
            <a:avLst/>
          </a:prstGeom>
        </p:spPr>
        <p:txBody>
          <a:bodyPr/>
          <a:lstStyle>
            <a:lvl1pPr marL="228611" indent="-228611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5325" indent="-190510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2038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6853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6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7648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8129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11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90930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dirty="0">
                <a:solidFill>
                  <a:srgbClr val="175E83"/>
                </a:solidFill>
              </a:rPr>
              <a:t>Per contribuire attivamente al miglioramento della didattica</a:t>
            </a:r>
          </a:p>
          <a:p>
            <a:r>
              <a:rPr lang="it-IT" sz="2800" dirty="0">
                <a:solidFill>
                  <a:srgbClr val="175E83"/>
                </a:solidFill>
              </a:rPr>
              <a:t>Per </a:t>
            </a:r>
            <a:r>
              <a:rPr lang="it-IT" sz="2800" b="1" dirty="0">
                <a:solidFill>
                  <a:srgbClr val="175E83"/>
                </a:solidFill>
              </a:rPr>
              <a:t>far emergere i vostri bisogni, </a:t>
            </a:r>
            <a:r>
              <a:rPr lang="it-IT" sz="2800" b="1" dirty="0" smtClean="0">
                <a:solidFill>
                  <a:srgbClr val="175E83"/>
                </a:solidFill>
              </a:rPr>
              <a:t>le vostre idee </a:t>
            </a:r>
            <a:r>
              <a:rPr lang="it-IT" sz="2800" b="1" dirty="0">
                <a:solidFill>
                  <a:srgbClr val="175E83"/>
                </a:solidFill>
              </a:rPr>
              <a:t>e aspettative</a:t>
            </a:r>
            <a:endParaRPr lang="it-IT" sz="2800" dirty="0">
              <a:solidFill>
                <a:srgbClr val="175E83"/>
              </a:solidFill>
            </a:endParaRPr>
          </a:p>
          <a:p>
            <a:pPr>
              <a:lnSpc>
                <a:spcPct val="150000"/>
              </a:lnSpc>
            </a:pPr>
            <a:r>
              <a:rPr lang="it-IT" sz="2800" dirty="0">
                <a:solidFill>
                  <a:srgbClr val="175E83"/>
                </a:solidFill>
              </a:rPr>
              <a:t>Per dare continuità al </a:t>
            </a:r>
            <a:r>
              <a:rPr lang="it-IT" sz="2800" b="1" dirty="0">
                <a:solidFill>
                  <a:srgbClr val="175E83"/>
                </a:solidFill>
              </a:rPr>
              <a:t>confronto tra studenti e docenti</a:t>
            </a:r>
          </a:p>
          <a:p>
            <a:r>
              <a:rPr lang="it-IT" sz="2800" dirty="0">
                <a:solidFill>
                  <a:srgbClr val="175E83"/>
                </a:solidFill>
              </a:rPr>
              <a:t>Per </a:t>
            </a:r>
            <a:r>
              <a:rPr lang="it-IT" sz="2800" b="1" dirty="0">
                <a:solidFill>
                  <a:srgbClr val="175E83"/>
                </a:solidFill>
              </a:rPr>
              <a:t>valorizzare</a:t>
            </a:r>
            <a:r>
              <a:rPr lang="it-IT" sz="2800" dirty="0">
                <a:solidFill>
                  <a:srgbClr val="175E83"/>
                </a:solidFill>
              </a:rPr>
              <a:t> le esperienze che funzionano davvero</a:t>
            </a:r>
          </a:p>
          <a:p>
            <a:r>
              <a:rPr lang="it-IT" sz="2800" b="1" dirty="0">
                <a:solidFill>
                  <a:srgbClr val="175E83"/>
                </a:solidFill>
              </a:rPr>
              <a:t>Per aiutarci a progettare lezioni, testi e metodi più vicini alle vostre esigenze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DF9AC6F-B421-58E7-9245-0780D8B6BE8E}"/>
              </a:ext>
            </a:extLst>
          </p:cNvPr>
          <p:cNvSpPr txBox="1"/>
          <p:nvPr/>
        </p:nvSpPr>
        <p:spPr>
          <a:xfrm>
            <a:off x="9487897" y="837547"/>
            <a:ext cx="1440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b="1" dirty="0"/>
              <a:t>🙋‍♀️</a:t>
            </a:r>
            <a:endParaRPr lang="it-IT" sz="4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7B3241F-5152-856F-AC97-5DB81B1CE4AA}"/>
              </a:ext>
            </a:extLst>
          </p:cNvPr>
          <p:cNvSpPr txBox="1"/>
          <p:nvPr/>
        </p:nvSpPr>
        <p:spPr>
          <a:xfrm>
            <a:off x="10562584" y="1041988"/>
            <a:ext cx="8856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/>
              <a:t>🙋‍♂️ </a:t>
            </a:r>
            <a:endParaRPr lang="en-GB" sz="480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207A483-540F-0019-5928-059BE1B38C01}"/>
              </a:ext>
            </a:extLst>
          </p:cNvPr>
          <p:cNvSpPr txBox="1"/>
          <p:nvPr/>
        </p:nvSpPr>
        <p:spPr>
          <a:xfrm>
            <a:off x="10075661" y="487513"/>
            <a:ext cx="1440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b="1" dirty="0"/>
              <a:t>🙋‍♀️</a:t>
            </a:r>
            <a:endParaRPr lang="it-IT" sz="44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6BD2473-4BC0-6066-F11A-ADC997831AE7}"/>
              </a:ext>
            </a:extLst>
          </p:cNvPr>
          <p:cNvSpPr txBox="1"/>
          <p:nvPr/>
        </p:nvSpPr>
        <p:spPr>
          <a:xfrm>
            <a:off x="11054394" y="1461095"/>
            <a:ext cx="1440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b="1" dirty="0"/>
              <a:t>🙋‍♀️</a:t>
            </a:r>
            <a:endParaRPr lang="it-IT" sz="44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C4B8568-334B-8BC1-1A6B-EF73442F1FFD}"/>
              </a:ext>
            </a:extLst>
          </p:cNvPr>
          <p:cNvSpPr txBox="1"/>
          <p:nvPr/>
        </p:nvSpPr>
        <p:spPr>
          <a:xfrm>
            <a:off x="10285340" y="1479600"/>
            <a:ext cx="1440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b="1" dirty="0"/>
              <a:t>🙋‍♀️</a:t>
            </a:r>
            <a:endParaRPr lang="it-IT" sz="440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178F216-D6DA-BA91-3808-FFAA6DBE1FC4}"/>
              </a:ext>
            </a:extLst>
          </p:cNvPr>
          <p:cNvSpPr txBox="1"/>
          <p:nvPr/>
        </p:nvSpPr>
        <p:spPr>
          <a:xfrm>
            <a:off x="9579085" y="294661"/>
            <a:ext cx="8856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/>
              <a:t>🙋‍♂️ </a:t>
            </a:r>
            <a:endParaRPr lang="en-GB" sz="48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99E97D4-5972-0C8A-3E37-3A7F308540D4}"/>
              </a:ext>
            </a:extLst>
          </p:cNvPr>
          <p:cNvSpPr txBox="1"/>
          <p:nvPr/>
        </p:nvSpPr>
        <p:spPr>
          <a:xfrm>
            <a:off x="9957476" y="958874"/>
            <a:ext cx="8856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/>
              <a:t>🙋‍♂️ </a:t>
            </a:r>
            <a:endParaRPr lang="en-GB" sz="480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D6B2366-FD41-3AEA-D8CF-6E6F75BE58B8}"/>
              </a:ext>
            </a:extLst>
          </p:cNvPr>
          <p:cNvSpPr txBox="1"/>
          <p:nvPr/>
        </p:nvSpPr>
        <p:spPr>
          <a:xfrm>
            <a:off x="11002021" y="276155"/>
            <a:ext cx="8856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/>
              <a:t>🙋‍♂️ </a:t>
            </a:r>
            <a:endParaRPr lang="en-GB" sz="4800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B5AA937-8DA5-831D-CDB0-6025CBB53D4A}"/>
              </a:ext>
            </a:extLst>
          </p:cNvPr>
          <p:cNvSpPr txBox="1"/>
          <p:nvPr/>
        </p:nvSpPr>
        <p:spPr>
          <a:xfrm>
            <a:off x="10700774" y="577971"/>
            <a:ext cx="1440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b="1" dirty="0"/>
              <a:t>🙋‍♀️</a:t>
            </a:r>
            <a:endParaRPr lang="it-IT" sz="4400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1242154-8024-BE8F-101F-C69933434408}"/>
              </a:ext>
            </a:extLst>
          </p:cNvPr>
          <p:cNvSpPr txBox="1"/>
          <p:nvPr/>
        </p:nvSpPr>
        <p:spPr>
          <a:xfrm>
            <a:off x="10398831" y="40038"/>
            <a:ext cx="1440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b="1" dirty="0"/>
              <a:t>🙋‍♀️</a:t>
            </a:r>
            <a:endParaRPr lang="it-IT" sz="4400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B7AE22B-894E-F822-C163-7EFFB2F6A8F2}"/>
              </a:ext>
            </a:extLst>
          </p:cNvPr>
          <p:cNvSpPr txBox="1"/>
          <p:nvPr/>
        </p:nvSpPr>
        <p:spPr>
          <a:xfrm>
            <a:off x="11638381" y="1043138"/>
            <a:ext cx="1440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b="1" dirty="0"/>
              <a:t>🙋‍♀️</a:t>
            </a:r>
            <a:endParaRPr lang="it-IT" sz="44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6AB3E29-A2A2-975D-DC18-21B23D5C603D}"/>
              </a:ext>
            </a:extLst>
          </p:cNvPr>
          <p:cNvSpPr txBox="1"/>
          <p:nvPr/>
        </p:nvSpPr>
        <p:spPr>
          <a:xfrm>
            <a:off x="11107236" y="910580"/>
            <a:ext cx="8856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/>
              <a:t>🙋‍♂️ 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016131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C201664-EDB3-0C7F-8051-71DA1B93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697A-3067-4A1B-910A-D243F587F0C5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1E3E851-9ECC-BAFC-E0D6-E25060DAB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0535"/>
            <a:ext cx="10515600" cy="1325563"/>
          </a:xfrm>
        </p:spPr>
        <p:txBody>
          <a:bodyPr>
            <a:normAutofit/>
          </a:bodyPr>
          <a:lstStyle/>
          <a:p>
            <a:r>
              <a:rPr lang="en-GB" sz="4800" dirty="0">
                <a:solidFill>
                  <a:srgbClr val="175E83"/>
                </a:solidFill>
              </a:rPr>
              <a:t>Come partecipare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CF1989-4238-A587-C32B-FD70C38375A4}"/>
              </a:ext>
            </a:extLst>
          </p:cNvPr>
          <p:cNvSpPr txBox="1">
            <a:spLocks/>
          </p:cNvSpPr>
          <p:nvPr/>
        </p:nvSpPr>
        <p:spPr>
          <a:xfrm>
            <a:off x="0" y="2564905"/>
            <a:ext cx="10416480" cy="2880320"/>
          </a:xfrm>
          <a:prstGeom prst="rect">
            <a:avLst/>
          </a:prstGeom>
        </p:spPr>
        <p:txBody>
          <a:bodyPr/>
          <a:lstStyle>
            <a:lvl1pPr marL="228611" indent="-228611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5325" indent="-190510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2038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6853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6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7648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81299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114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90930" indent="-152408" algn="l" defTabSz="6096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it-IT" sz="3600" dirty="0"/>
              <a:t>👉 </a:t>
            </a:r>
            <a:r>
              <a:rPr lang="it-IT" sz="2800" dirty="0">
                <a:solidFill>
                  <a:srgbClr val="175E83"/>
                </a:solidFill>
              </a:rPr>
              <a:t>Compila il questionario online  </a:t>
            </a:r>
            <a:r>
              <a:rPr lang="it-IT" sz="2800" dirty="0" smtClean="0">
                <a:solidFill>
                  <a:srgbClr val="175E83"/>
                </a:solidFill>
              </a:rPr>
              <a:t>inquadrando </a:t>
            </a:r>
            <a:r>
              <a:rPr lang="it-IT" sz="2800" dirty="0">
                <a:solidFill>
                  <a:srgbClr val="175E83"/>
                </a:solidFill>
              </a:rPr>
              <a:t>il QR Code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800" dirty="0">
                <a:solidFill>
                  <a:srgbClr val="175E83"/>
                </a:solidFill>
              </a:rPr>
              <a:t>Oppure sul web: </a:t>
            </a:r>
            <a:r>
              <a:rPr lang="it-IT" sz="2000" b="1" dirty="0" smtClean="0">
                <a:solidFill>
                  <a:srgbClr val="1155CC"/>
                </a:solidFill>
                <a:latin typeface="Montserrat" pitchFamily="2" charset="77"/>
                <a:hlinkClick r:id="rId2"/>
              </a:rPr>
              <a:t>https://chatbot.page/SC3zGQ</a:t>
            </a:r>
            <a:endParaRPr lang="it-IT" sz="4400" dirty="0" smtClean="0">
              <a:solidFill>
                <a:srgbClr val="175E83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it-IT" sz="4400" dirty="0" smtClean="0">
                <a:solidFill>
                  <a:srgbClr val="175E83"/>
                </a:solidFill>
              </a:rPr>
              <a:t>📅 </a:t>
            </a:r>
            <a:r>
              <a:rPr lang="it-IT" sz="2800" dirty="0" smtClean="0">
                <a:solidFill>
                  <a:srgbClr val="175E83"/>
                </a:solidFill>
              </a:rPr>
              <a:t>Bastano 15’ minuti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it-IT" sz="2800" b="1" dirty="0" smtClean="0">
                <a:solidFill>
                  <a:srgbClr val="175E83"/>
                </a:solidFill>
              </a:rPr>
              <a:t>La </a:t>
            </a:r>
            <a:r>
              <a:rPr lang="it-IT" sz="2800" b="1" dirty="0">
                <a:solidFill>
                  <a:srgbClr val="175E83"/>
                </a:solidFill>
              </a:rPr>
              <a:t>tua opinione può fare la differenza!</a:t>
            </a:r>
            <a:r>
              <a:rPr lang="it-IT" sz="2800" b="1" dirty="0">
                <a:solidFill>
                  <a:srgbClr val="175E83"/>
                </a:solidFill>
                <a:latin typeface="Montserrat" pitchFamily="2" charset="77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it-IT" sz="3600" b="1" dirty="0">
              <a:solidFill>
                <a:srgbClr val="175E83"/>
              </a:solidFill>
            </a:endParaRPr>
          </a:p>
          <a:p>
            <a:pPr algn="ctr">
              <a:lnSpc>
                <a:spcPct val="150000"/>
              </a:lnSpc>
            </a:pPr>
            <a:endParaRPr lang="it-IT" sz="2800" b="1" dirty="0">
              <a:solidFill>
                <a:srgbClr val="175E83"/>
              </a:solidFill>
            </a:endParaRPr>
          </a:p>
          <a:p>
            <a:endParaRPr lang="it-IT" sz="2800" dirty="0">
              <a:solidFill>
                <a:srgbClr val="175E83"/>
              </a:solidFill>
            </a:endParaRPr>
          </a:p>
        </p:txBody>
      </p:sp>
      <p:pic>
        <p:nvPicPr>
          <p:cNvPr id="11" name="Immagine 10" descr="Immagine che contiene modello, quadrato, Simmetria, arte&#10;&#10;Il contenuto generato dall'IA potrebbe non essere corretto.">
            <a:extLst>
              <a:ext uri="{FF2B5EF4-FFF2-40B4-BE49-F238E27FC236}">
                <a16:creationId xmlns:a16="http://schemas.microsoft.com/office/drawing/2014/main" id="{BFA9AD77-B3BD-881E-0FA4-EA2DE9AA2D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2235473"/>
            <a:ext cx="2427584" cy="240236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F6C84F6-7FEA-1AFD-F580-23D510C6CB13}"/>
              </a:ext>
            </a:extLst>
          </p:cNvPr>
          <p:cNvSpPr txBox="1"/>
          <p:nvPr/>
        </p:nvSpPr>
        <p:spPr>
          <a:xfrm>
            <a:off x="2351584" y="360535"/>
            <a:ext cx="16777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600" dirty="0"/>
              <a:t>📲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222208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TM04033917[[fn=Berlino]]</Template>
  <TotalTime>2434</TotalTime>
  <Words>144</Words>
  <Application>Microsoft Office PowerPoint</Application>
  <PresentationFormat>Widescreen</PresentationFormat>
  <Paragraphs>38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Montserrat</vt:lpstr>
      <vt:lpstr>Office Theme</vt:lpstr>
      <vt:lpstr>Presentazione standard di PowerPoint</vt:lpstr>
      <vt:lpstr>Perché partecipare?</vt:lpstr>
      <vt:lpstr>Come partecipare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Hewlett-Packard Company</dc:creator>
  <cp:lastModifiedBy>Utente</cp:lastModifiedBy>
  <cp:revision>75</cp:revision>
  <cp:lastPrinted>2024-06-10T15:23:53Z</cp:lastPrinted>
  <dcterms:created xsi:type="dcterms:W3CDTF">2023-06-19T14:34:01Z</dcterms:created>
  <dcterms:modified xsi:type="dcterms:W3CDTF">2026-03-12T15:57:00Z</dcterms:modified>
</cp:coreProperties>
</file>